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838078" ContentType="image/png"/>
  <Default Extension="606280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fb413e261.37838078"/>
  <Relationship Id="rId3" Type="http://schemas.openxmlformats.org/officeDocument/2006/relationships/image" Target="../media/logo_673d73fb592bc42.606280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ltrasound-guided Central Venous Cannulation" descr="Ultrasound-guided Central Venous Cann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00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cia G, Giaccard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ltrasound-guided Central Venous Cann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1–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2024-11-20T05:30:35Z</dcterms:created>
  <dcterms:modified xsi:type="dcterms:W3CDTF">2024-11-20T05:30:35Z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