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4465261" ContentType="image/png"/>
  <Default Extension="2857048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70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4b7dfb8081.94465261"/>
  <Relationship Id="rId3" Type="http://schemas.openxmlformats.org/officeDocument/2006/relationships/image" Target="../media/logo_673d74b807bb662.2857048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Anterior Catheter Direction May Lead from the Groin Area" descr="Anterior Catheter Direction May Lead from the Groin Are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3813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scia G, Giaccard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terior Catheter Direction May Lead from the Groin Are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3):121–7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0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2024-11-20T05:33:44Z</dcterms:created>
  <dcterms:modified xsi:type="dcterms:W3CDTF">2024-11-20T05:33:44Z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