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325774" ContentType="image/png"/>
  <Default Extension="982978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71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502e7ace21.47325774"/>
  <Relationship Id="rId3" Type="http://schemas.openxmlformats.org/officeDocument/2006/relationships/image" Target="../media/logo_673d75030a6ff62.982978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62550"/>
          <a:chOff x="9525" y="9525"/>
          <a:chExt cx="9229725" cy="5162550"/>
        </a:xfrm>
      </p:grpSpPr>
      <p:pic>
        <p:nvPicPr>
          <p:cNvPr id="1" name="Patent Foramen Ovale Allowing Left-side Procedures" descr="Patent Foramen Ovale Allowing Left-side Procedu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38775" cy="4400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scia G, Giaccard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ent Foramen Ovale Allowing Left-side Procedu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21–7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2024-11-20T05:34:59Z</dcterms:created>
  <dcterms:modified xsi:type="dcterms:W3CDTF">2024-11-20T05:34:59Z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