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99856413" ContentType="image/png"/>
  <Default Extension="71023985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9725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d7552e115961.99856413"/>
  <Relationship Id="rId3" Type="http://schemas.openxmlformats.org/officeDocument/2006/relationships/image" Target="../media/logo_673d755308ba382.71023985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771900"/>
          <a:chOff x="9525" y="9525"/>
          <a:chExt cx="9229725" cy="3771900"/>
        </a:xfrm>
      </p:grpSpPr>
      <p:pic>
        <p:nvPicPr>
          <p:cNvPr id="1" name="Transseptal Puncture Highlighting the Tip" descr="Transseptal Puncture Highlighting the Tip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30099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Mascia G, Giaccardi M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ransseptal Puncture Highlighting the Tip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20;9(3):121–7. 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20.0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4">
  <a:themeElements>
    <a:clrScheme name="Theme2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2024-11-20T05:36:19Z</dcterms:created>
  <dcterms:modified xsi:type="dcterms:W3CDTF">2024-11-20T05:36:19Z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