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664446" ContentType="image/png"/>
  <Default Extension="52181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7139dfc121.87664446"/>
  <Relationship Id="rId3" Type="http://schemas.openxmlformats.org/officeDocument/2006/relationships/image" Target="../media/logo_673d7713bc63542.52181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ntact-force Catheter Inserted Through the Femoral Artery" descr="Contact-force Catheter Inserted Through the Femoral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cia G, Giaccard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act-force Catheter Inserted Through the Femoral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2024-11-20T05:43:47Z</dcterms:created>
  <dcterms:modified xsi:type="dcterms:W3CDTF">2024-11-20T05:43:47Z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