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325336" ContentType="image/png"/>
  <Default Extension="357100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4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26997f051.89325336"/>
  <Relationship Id="rId3" Type="http://schemas.openxmlformats.org/officeDocument/2006/relationships/image" Target="../media/logo_673d7626b139a82.357100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3D Imaging of the Oesophagus" descr="3D Imaging of the Oesophag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cia G, Giaccard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D Imaging of the Oesophag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1–7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2024-11-20T05:39:50Z</dcterms:created>
  <dcterms:modified xsi:type="dcterms:W3CDTF">2024-11-20T05:39:50Z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