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310993" ContentType="image/png"/>
  <Default Extension="758519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5c10116d21.77310993"/>
  <Relationship Id="rId3" Type="http://schemas.openxmlformats.org/officeDocument/2006/relationships/image" Target="../media/logo_673d75c11b7fb12.758519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95900"/>
          <a:chOff x="9525" y="9525"/>
          <a:chExt cx="9229725" cy="5295900"/>
        </a:xfrm>
      </p:grpSpPr>
      <p:pic>
        <p:nvPicPr>
          <p:cNvPr id="1" name="Chronological Overview of Studies Addressing" descr="Chronological Overview of Studies Address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33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ch S, Rommel KP, Scholz M, Thiele H, Lurz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ronological Overview of Studies Address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2024-11-20T05:38:09Z</dcterms:created>
  <dcterms:modified xsi:type="dcterms:W3CDTF">2024-11-20T05:38:09Z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