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801947" ContentType="image/png"/>
  <Default Extension="337237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5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e959178031.72801947"/>
  <Relationship Id="rId3" Type="http://schemas.openxmlformats.org/officeDocument/2006/relationships/image" Target="../media/logo_6737ee95a4d0072.337237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Intravascular Ultrasound-Guided Versus Angiography-Guided Percutaneous Coronary Intervention: Evidence From Observational Studies And Randomized Controlled Trials" descr="Intravascular Ultrasound-Guided Versus Angiography-Guided Percutaneous Coronary Intervention: Evidence From Observational Studies And Randomized Controlled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76875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Versus Angiography-Guided Percutaneous Coronary Intervention: Evidence From Observational Studies And Randomized Controlled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2024-11-16T01:00:05Z</dcterms:created>
  <dcterms:modified xsi:type="dcterms:W3CDTF">2024-11-16T01:00:05Z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