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100799" ContentType="image/png"/>
  <Default Extension="068221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2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1564e77861.29100799"/>
  <Relationship Id="rId3" Type="http://schemas.openxmlformats.org/officeDocument/2006/relationships/image" Target="../media/logo_673d715652e4462.068221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00775"/>
          <a:chOff x="9525" y="9525"/>
          <a:chExt cx="9229725" cy="6200775"/>
        </a:xfrm>
      </p:grpSpPr>
      <p:pic>
        <p:nvPicPr>
          <p:cNvPr id="1" name="Modifications to the Traditional View of the Course of Chronic Heart Failure" descr="Modifications to the Traditional View of the Course of Chronic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0200" cy="5438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ristjánsdóttir I, Lund L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difications to the Traditional View of the Course of Chronic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2024-11-20T05:19:18Z</dcterms:created>
  <dcterms:modified xsi:type="dcterms:W3CDTF">2024-11-20T05:19:18Z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