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824538" ContentType="image/png"/>
  <Default Extension="647501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c4a429781.20824538"/>
  <Relationship Id="rId3" Type="http://schemas.openxmlformats.org/officeDocument/2006/relationships/image" Target="../media/logo_673d73c4b4cc992.647501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62375"/>
          <a:chOff x="9525" y="9525"/>
          <a:chExt cx="9229725" cy="3762375"/>
        </a:xfrm>
      </p:grpSpPr>
      <p:pic>
        <p:nvPicPr>
          <p:cNvPr id="1" name="Differential Diagnosis of Wide QRS Tachycardias" descr="Differential Diagnosis of Wide QRS Tachycard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Brugad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ial Diagnosis of Wide QRS Tachycard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55–60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2024-11-20T05:29:40Z</dcterms:created>
  <dcterms:modified xsi:type="dcterms:W3CDTF">2024-11-20T05:29:40Z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