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264158" ContentType="image/png"/>
  <Default Extension="615284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61d2671e21.29264158"/>
  <Relationship Id="rId3" Type="http://schemas.openxmlformats.org/officeDocument/2006/relationships/image" Target="../media/logo_673d761d3dfeb42.615284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14775"/>
          <a:chOff x="9525" y="9525"/>
          <a:chExt cx="9229725" cy="3914775"/>
        </a:xfrm>
      </p:grpSpPr>
      <p:pic>
        <p:nvPicPr>
          <p:cNvPr id="1" name="ECG Criteria in the 2019 European Society" descr="ECG Criteria in the 2019 European Socie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52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G Criteria in the 2019 European Socie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55–6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2024-11-20T05:39:41Z</dcterms:created>
  <dcterms:modified xsi:type="dcterms:W3CDTF">2024-11-20T05:39:41Z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