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684727" ContentType="image/png"/>
  <Default Extension="022896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af3d00b41.37684727"/>
  <Relationship Id="rId3" Type="http://schemas.openxmlformats.org/officeDocument/2006/relationships/image" Target="../media/logo_673d76af4f88092.022896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Measurement of the R-wave Peak Time in Lead II" descr="Measurement of the R-wave Peak Time in Lead I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14975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asurement of the R-wave Peak Time in Lead I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55–6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2024-11-20T05:42:07Z</dcterms:created>
  <dcterms:modified xsi:type="dcterms:W3CDTF">2024-11-20T05:42:07Z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