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019649" ContentType="image/png"/>
  <Default Extension="151326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4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2079294671.49019649"/>
  <Relationship Id="rId3" Type="http://schemas.openxmlformats.org/officeDocument/2006/relationships/image" Target="../media/logo_673d7207ab77052.151326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Differential Diagnosis of Wide QRS Tachycardia using the Brugada et al. Algorithm" descr="Differential Diagnosis of Wide QRS Tachycardia using the Brugada et al. Algorith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338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Brugada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fferential Diagnosis of Wide QRS Tachycardia using the Brugada et al. Algorith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3):155–60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2024-11-20T05:22:15Z</dcterms:created>
  <dcterms:modified xsi:type="dcterms:W3CDTF">2024-11-20T05:22:15Z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