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037598" ContentType="image/png"/>
  <Default Extension="989491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72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53a2687a51.20037598"/>
  <Relationship Id="rId3" Type="http://schemas.openxmlformats.org/officeDocument/2006/relationships/image" Target="../media/logo_673d753a3b67e42.989491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Differential Diagnosis of Wide QRS Tachycardia" descr="Differential Diagnosis of Wide QRS Tachycard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6479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DG, Brugada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fferential Diagnosis of Wide QRS Tachycard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3):155–60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2024-11-20T05:35:54Z</dcterms:created>
  <dcterms:modified xsi:type="dcterms:W3CDTF">2024-11-20T05:35:54Z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