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776876" ContentType="image/png"/>
  <Default Extension="443569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6db9cb5491.45776876"/>
  <Relationship Id="rId3" Type="http://schemas.openxmlformats.org/officeDocument/2006/relationships/image" Target="../media/logo_673d76dbbac3142.443569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38850"/>
          <a:chOff x="9525" y="9525"/>
          <a:chExt cx="9229725" cy="6038850"/>
        </a:xfrm>
      </p:grpSpPr>
      <p:pic>
        <p:nvPicPr>
          <p:cNvPr id="1" name="Twelve-lead Electrocardiogram Morphology" descr="Twelve-lead Electrocardiogram Morph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76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welve-lead Electrocardiogram Morph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55–6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2024-11-20T05:42:51Z</dcterms:created>
  <dcterms:modified xsi:type="dcterms:W3CDTF">2024-11-20T05:42:51Z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