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381085" ContentType="image/png"/>
  <Default Extension="2343056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3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1a17dfd621.44381085"/>
  <Relationship Id="rId3" Type="http://schemas.openxmlformats.org/officeDocument/2006/relationships/image" Target="../media/logo_673d71a183f3732.2343056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62575"/>
          <a:chOff x="9525" y="9525"/>
          <a:chExt cx="9229725" cy="5362575"/>
        </a:xfrm>
      </p:grpSpPr>
      <p:pic>
        <p:nvPicPr>
          <p:cNvPr id="1" name="Localisation of the Origin of Scar-related Ventricular Tachycardia" descr="Localisation of the Origin of Scar-related Ventricular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00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, Brugada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calisation of the Origin of Scar-related Ventricular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3):155–60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2024-11-20T05:20:33Z</dcterms:created>
  <dcterms:modified xsi:type="dcterms:W3CDTF">2024-11-20T05:20:33Z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