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058344" ContentType="image/png"/>
  <Default Extension="157468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9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3a0524c501.49058344"/>
  <Relationship Id="rId3" Type="http://schemas.openxmlformats.org/officeDocument/2006/relationships/image" Target="../media/logo_673d83a069fdb32.157468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Contemporary Randomised Controlled Trials of Medical Therapy" descr="Contemporary Randomised Controlled Trials of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52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vromatis K, Boden W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mporary Randomised Controlled Trials of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2024-11-20T06:37:20Z</dcterms:created>
  <dcterms:modified xsi:type="dcterms:W3CDTF">2024-11-20T06:37:20Z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