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058344" ContentType="image/png"/>
  <Default Extension="157468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09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3a0524c501.49058344"/>
  <Relationship Id="rId3" Type="http://schemas.openxmlformats.org/officeDocument/2006/relationships/image" Target="../media/logo_673d83a069fdb32.157468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14825"/>
          <a:chOff x="9525" y="9525"/>
          <a:chExt cx="9229725" cy="4314825"/>
        </a:xfrm>
      </p:grpSpPr>
      <p:pic>
        <p:nvPicPr>
          <p:cNvPr id="1" name="Contemporary Randomised Controlled Trials of Medical Therapy" descr="Contemporary Randomised Controlled Trials of Medical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52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vromatis K, Boden W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emporary Randomised Controlled Trials of Medical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6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2024-11-20T06:37:20Z</dcterms:created>
  <dcterms:modified xsi:type="dcterms:W3CDTF">2024-11-20T06:37:20Z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