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866864" ContentType="image/png"/>
  <Default Extension="657841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28c5669631.61866864"/>
  <Relationship Id="rId3" Type="http://schemas.openxmlformats.org/officeDocument/2006/relationships/image" Target="../media/logo_673d728c6f60532.657841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76725"/>
          <a:chOff x="9525" y="9525"/>
          <a:chExt cx="9229725" cy="4276725"/>
        </a:xfrm>
      </p:grpSpPr>
      <p:pic>
        <p:nvPicPr>
          <p:cNvPr id="1" name="Prospective Longitudinal Studies of Incident Hypertension" descr="Prospective Longitudinal Studies of Incident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14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sano-Barrio MP, Arroyo-Espliguero R, Viana-Llamas MC, Mediano 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spective Longitudinal Studies of Incident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2024-11-20T05:24:28Z</dcterms:created>
  <dcterms:modified xsi:type="dcterms:W3CDTF">2024-11-20T05:24:28Z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