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455767" ContentType="image/png"/>
  <Default Extension="884346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651f67181.01455767"/>
  <Relationship Id="rId3" Type="http://schemas.openxmlformats.org/officeDocument/2006/relationships/image" Target="../media/logo_673d746539f3072.884346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Meta-analyses of Incident Hypertension" descr="Meta-analyses of Incident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ano-Barrio MP, Arroyo-Espliguero R, Viana-Llamas MC, Mediano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-analyses of Incident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2024-11-20T05:32:21Z</dcterms:created>
  <dcterms:modified xsi:type="dcterms:W3CDTF">2024-11-20T05:32:21Z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