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455767" ContentType="image/png"/>
  <Default Extension="8843464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70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4651f67181.01455767"/>
  <Relationship Id="rId3" Type="http://schemas.openxmlformats.org/officeDocument/2006/relationships/image" Target="../media/logo_673d746539f3072.8843464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19750"/>
          <a:chOff x="9525" y="9525"/>
          <a:chExt cx="9229725" cy="5619750"/>
        </a:xfrm>
      </p:grpSpPr>
      <p:pic>
        <p:nvPicPr>
          <p:cNvPr id="1" name="Meta-analyses of Incident Hypertension" descr="Meta-analyses of Incident Hyperten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57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sano-Barrio MP, Arroyo-Espliguero R, Viana-Llamas MC, Mediano 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ta-analyses of Incident Hyperten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6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2024-11-20T05:32:21Z</dcterms:created>
  <dcterms:modified xsi:type="dcterms:W3CDTF">2024-11-20T05:32:21Z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