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973086" ContentType="image/png"/>
  <Default Extension="710512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1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10cd3aa531.06973086"/>
  <Relationship Id="rId3" Type="http://schemas.openxmlformats.org/officeDocument/2006/relationships/image" Target="../media/logo_673d710cd926572.710512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57975"/>
          <a:chOff x="9525" y="9525"/>
          <a:chExt cx="9229725" cy="6657975"/>
        </a:xfrm>
      </p:grpSpPr>
      <p:pic>
        <p:nvPicPr>
          <p:cNvPr id="1" name="Trials of Obstructive Sleep Apnoea Patients" descr="Trials of Obstructive Sleep Apnoea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895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sano-Barrio MP, Arroyo-Espliguero R, Viana-Llamas MC, Mediano 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ials of Obstructive Sleep Apnoea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6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2024-11-20T05:18:04Z</dcterms:created>
  <dcterms:modified xsi:type="dcterms:W3CDTF">2024-11-20T05:18:04Z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