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054608" ContentType="image/png"/>
  <Default Extension="923514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c2a5ba591.55054608"/>
  <Relationship Id="rId3" Type="http://schemas.openxmlformats.org/officeDocument/2006/relationships/image" Target="../media/logo_673d73c2ba34132.923514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Randomized Controlled Trials on the Efficacy" descr="Randomized Controlled Trials on the Effica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Controlled Trials on the Effica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2024-11-20T05:29:38Z</dcterms:created>
  <dcterms:modified xsi:type="dcterms:W3CDTF">2024-11-20T05:29:38Z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