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074450" ContentType="image/png"/>
  <Default Extension="422549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7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71e4bb7041.49074450"/>
  <Relationship Id="rId3" Type="http://schemas.openxmlformats.org/officeDocument/2006/relationships/image" Target="../media/logo_673d771e65d2322.422549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24250"/>
          <a:chOff x="9525" y="9525"/>
          <a:chExt cx="9229725" cy="3524250"/>
        </a:xfrm>
      </p:grpSpPr>
      <p:pic>
        <p:nvPicPr>
          <p:cNvPr id="1" name="Chronic Total Occlusion Scoring Systems" descr="Chronic Total Occlusion Scoring Syste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62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scovo GM, Zivelonghi C, Scott B, Agoston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ronic Total Occlusion Scoring Syste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2024-11-20T05:43:58Z</dcterms:created>
  <dcterms:modified xsi:type="dcterms:W3CDTF">2024-11-20T05:43:58Z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