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927360" ContentType="image/png"/>
  <Default Extension="020763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141c0df91.83927360"/>
  <Relationship Id="rId3" Type="http://schemas.openxmlformats.org/officeDocument/2006/relationships/image" Target="../media/logo_673d71143710b72.020763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Crossing a Chronic Total Occlusion: Antegrade Approach" descr="Crossing a Chronic Total Occlusion: Antegrade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ossing a Chronic Total Occlusion: Antegrade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2024-11-20T05:18:12Z</dcterms:created>
  <dcterms:modified xsi:type="dcterms:W3CDTF">2024-11-20T05:18:12Z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