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098141" ContentType="image/png"/>
  <Default Extension="51228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d07a68061.25098141"/>
  <Relationship Id="rId3" Type="http://schemas.openxmlformats.org/officeDocument/2006/relationships/image" Target="../media/logo_673d76d091b1b52.51228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Re-entry Into the Distal Lumen" descr="Re-entry Into the Distal Lu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4355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-entry Into the Distal Lu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2024-11-20T05:42:40Z</dcterms:created>
  <dcterms:modified xsi:type="dcterms:W3CDTF">2024-11-20T05:42:40Z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