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140392" ContentType="image/png"/>
  <Default Extension="595759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0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0c4699ba71.62140392"/>
  <Relationship Id="rId3" Type="http://schemas.openxmlformats.org/officeDocument/2006/relationships/image" Target="../media/logo_673d70c48302662.595759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48325"/>
          <a:chOff x="9525" y="9525"/>
          <a:chExt cx="9229725" cy="5648325"/>
        </a:xfrm>
      </p:grpSpPr>
      <p:pic>
        <p:nvPicPr>
          <p:cNvPr id="1" name="Crossing a Chronic Total Occlusion: Retrograde Approach" descr="Crossing a Chronic Total Occlusion: Retrograde Approac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43550" cy="4886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escovo GM, Zivelonghi C, Scott B, Agostoni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rossing a Chronic Total Occlusion: Retrograde Approach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2024-11-20T05:16:52Z</dcterms:created>
  <dcterms:modified xsi:type="dcterms:W3CDTF">2024-11-20T05:16:52Z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