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8983828" ContentType="image/png"/>
  <Default Extension="1591649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91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5bf8d0b041.68983828"/>
  <Relationship Id="rId3" Type="http://schemas.openxmlformats.org/officeDocument/2006/relationships/image" Target="../media/logo_673d55bfaad5b52.1591649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Overview of the Most Commonly Used Guidewires" descr="Overview of the Most Commonly Used Guidewir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101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escovo GM, Zivelonghi C, Scott B, Agostoni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verview of the Most Commonly Used Guidewi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0;14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2024-11-20T03:21:35Z</dcterms:created>
  <dcterms:modified xsi:type="dcterms:W3CDTF">2024-11-20T03:21:35Z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