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973458" ContentType="image/png"/>
  <Default Extension="646406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0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4729cfa81.26973458"/>
  <Relationship Id="rId3" Type="http://schemas.openxmlformats.org/officeDocument/2006/relationships/image" Target="../media/logo_673d55473ff7602.646406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the Most Commonly Used Microcatheters" descr="Overview of the Most Commonly Used Micro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the Most Commonly Used Micro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2024-11-20T03:19:35Z</dcterms:created>
  <dcterms:modified xsi:type="dcterms:W3CDTF">2024-11-20T03:19:35Z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