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4538114" ContentType="image/png"/>
  <Default Extension="111148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7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81999c8731.04538114"/>
  <Relationship Id="rId3" Type="http://schemas.openxmlformats.org/officeDocument/2006/relationships/image" Target="../media/logo_673d5819b222d82.111148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48175"/>
          <a:chOff x="9525" y="9525"/>
          <a:chExt cx="9229725" cy="4448175"/>
        </a:xfrm>
      </p:grpSpPr>
      <p:pic>
        <p:nvPicPr>
          <p:cNvPr id="1" name="Minimalistic Hybrid Algorithm for Crossing a Chronic Total Occlusion" descr="Minimalistic Hybrid Algorithm for Crossing a Chronic Total Occlu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686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escovo GM, Zivelonghi C, Scott B, Agostoni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nimalistic Hybrid Algorithm for Crossing a Chronic Total Occlu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2024-11-20T03:31:37Z</dcterms:created>
  <dcterms:modified xsi:type="dcterms:W3CDTF">2024-11-20T03:31:37Z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