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38114" ContentType="image/png"/>
  <Default Extension="11114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1999c8731.04538114"/>
  <Relationship Id="rId3" Type="http://schemas.openxmlformats.org/officeDocument/2006/relationships/image" Target="../media/logo_673d5819b222d82.11114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Minimalistic Hybrid Algorithm for Crossing a Chronic Total Occlusion" descr="Minimalistic Hybrid Algorithm for Crossing a Chronic Total Oc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imalistic Hybrid Algorithm for Crossing a Chronic Total Oc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2024-11-20T03:31:37Z</dcterms:created>
  <dcterms:modified xsi:type="dcterms:W3CDTF">2024-11-20T03:31:37Z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