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897400" ContentType="image/png"/>
  <Default Extension="0434072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5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72c83cfa21.48897400"/>
  <Relationship Id="rId3" Type="http://schemas.openxmlformats.org/officeDocument/2006/relationships/image" Target="../media/logo_673d572c9b0a202.0434072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76800"/>
          <a:chOff x="9525" y="9525"/>
          <a:chExt cx="9229725" cy="4876800"/>
        </a:xfrm>
      </p:grpSpPr>
      <p:pic>
        <p:nvPicPr>
          <p:cNvPr id="1" name="Design of Xposition Self-apposing Stent" descr="Design of Xposition Self-apposing St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48300" cy="4114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ujdak K, Kähler J, Werne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sign of Xposition Self-apposing St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2024-11-20T03:27:40Z</dcterms:created>
  <dcterms:modified xsi:type="dcterms:W3CDTF">2024-11-20T03:27:40Z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