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0491907" ContentType="image/png"/>
  <Default Extension="9252217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01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985324cc31.20491907"/>
  <Relationship Id="rId3" Type="http://schemas.openxmlformats.org/officeDocument/2006/relationships/image" Target="../media/logo_673d598544a2a02.9252217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86500"/>
          <a:chOff x="9525" y="9525"/>
          <a:chExt cx="9229725" cy="6286500"/>
        </a:xfrm>
      </p:grpSpPr>
      <p:pic>
        <p:nvPicPr>
          <p:cNvPr id="1" name="Xposition S-stent Deployment" descr="Xposition S-stent Deploy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48300" cy="5524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ujdak K, Kähler J, Werner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Xposition S-stent Deploy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0;14:e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2024-11-20T03:37:41Z</dcterms:created>
  <dcterms:modified xsi:type="dcterms:W3CDTF">2024-11-20T03:37:41Z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