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67362" ContentType="image/png"/>
  <Default Extension="242139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6483b8431.06367362"/>
  <Relationship Id="rId3" Type="http://schemas.openxmlformats.org/officeDocument/2006/relationships/image" Target="../media/logo_673d59649f5c932.242139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Coronary Angiogram" descr="Coronary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jdak K, Kähler J, Wern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2024-11-20T03:37:08Z</dcterms:created>
  <dcterms:modified xsi:type="dcterms:W3CDTF">2024-11-20T03:37:08Z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