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566654" ContentType="image/png"/>
  <Default Extension="711832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4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6ba2d7ec01.36566654"/>
  <Relationship Id="rId3" Type="http://schemas.openxmlformats.org/officeDocument/2006/relationships/image" Target="../media/logo_673d56ba48db372.711832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00725"/>
          <a:chOff x="9525" y="9525"/>
          <a:chExt cx="9229725" cy="5800725"/>
        </a:xfrm>
      </p:grpSpPr>
      <p:pic>
        <p:nvPicPr>
          <p:cNvPr id="1" name="Three-month Follow-up Showing a Favorable Angiographic Result" descr="Three-month Follow-up Showing a Favorable Angiographic Resul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48300" cy="5038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ujdak K, Kähler J, Wern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ree-month Follow-up Showing a Favorable Angiographic Resul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2024-11-20T03:25:46Z</dcterms:created>
  <dcterms:modified xsi:type="dcterms:W3CDTF">2024-11-20T03:25:46Z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