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414216" ContentType="image/png"/>
  <Default Extension="828639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2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6201a52001.90414216"/>
  <Relationship Id="rId3" Type="http://schemas.openxmlformats.org/officeDocument/2006/relationships/image" Target="../media/logo_673d56203358a62.828639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ptical Coherence Tomography Showing Good Apposition" descr="Optical Coherence Tomography Showing Good Apposi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14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jdak K, Kähler J, Wern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cal Coherence Tomography Showing Good Apposi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2024-11-20T03:23:12Z</dcterms:created>
  <dcterms:modified xsi:type="dcterms:W3CDTF">2024-11-20T03:23:12Z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