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501930" ContentType="image/png"/>
  <Default Extension="364961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a4a310e271.04501930"/>
  <Relationship Id="rId3" Type="http://schemas.openxmlformats.org/officeDocument/2006/relationships/image" Target="../media/logo_673d5a4a3f3ca52.364961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33925"/>
          <a:chOff x="9525" y="9525"/>
          <a:chExt cx="9229725" cy="4733925"/>
        </a:xfrm>
      </p:grpSpPr>
      <p:pic>
        <p:nvPicPr>
          <p:cNvPr id="1" name="Growing Population of Complex And High-risk Patients" descr="Growing Population of Complex And High-risk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95925" cy="3971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nton C, Thompson C, Wollmuth JR, Morris DL, Dahle T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owing Population of Complex And High-risk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2024-11-20T03:40:58Z</dcterms:created>
  <dcterms:modified xsi:type="dcterms:W3CDTF">2024-11-20T03:40:58Z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