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342579" ContentType="image/png"/>
  <Default Extension="173541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41986ba01.24342579"/>
  <Relationship Id="rId3" Type="http://schemas.openxmlformats.org/officeDocument/2006/relationships/image" Target="../media/logo_673d5541b4c6f82.173541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Percutaneous Mechanical Circulatory Support" descr="Percutaneous Mechanical Circulatory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38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nton C, Thompson C, Wollmuth JR, Morris DL, Dahle T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cutaneous Mechanical Circulatory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2024-11-20T03:19:29Z</dcterms:created>
  <dcterms:modified xsi:type="dcterms:W3CDTF">2024-11-20T03:19:29Z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