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329703" ContentType="image/png"/>
  <Default Extension="974653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2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a0ab4f4871.92329703"/>
  <Relationship Id="rId3" Type="http://schemas.openxmlformats.org/officeDocument/2006/relationships/image" Target="../media/logo_673d5a0acfbbe12.974653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96000"/>
          <a:chOff x="9525" y="9525"/>
          <a:chExt cx="9229725" cy="6096000"/>
        </a:xfrm>
      </p:grpSpPr>
      <p:pic>
        <p:nvPicPr>
          <p:cNvPr id="1" name="Evolution of Hemodynamic Support" descr="Evolution of Hemodynamic Suppo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334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monton C, Thompson C, Wollmuth JR, Morris DL, Dahle T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olution of Hemodynamic Suppo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2024-11-20T03:39:54Z</dcterms:created>
  <dcterms:modified xsi:type="dcterms:W3CDTF">2024-11-20T03:39:54Z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