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1283206" ContentType="image/png"/>
  <Default Extension="016545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08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c6c5a3bf01.31283206"/>
  <Relationship Id="rId3" Type="http://schemas.openxmlformats.org/officeDocument/2006/relationships/image" Target="../media/logo_673d5c6c76c4882.016545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52875"/>
          <a:chOff x="9525" y="9525"/>
          <a:chExt cx="9229725" cy="3952875"/>
        </a:xfrm>
      </p:grpSpPr>
      <p:pic>
        <p:nvPicPr>
          <p:cNvPr id="1" name="Select Clinical Evidence of TandemHeart" descr="Select Clinical Evidence of TandemHea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190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monton C, Thompson C, Wollmuth JR, Morris DL, Dahle T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lect Clinical Evidence of TandemHear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2024-11-20T03:50:04Z</dcterms:created>
  <dcterms:modified xsi:type="dcterms:W3CDTF">2024-11-20T03:50:04Z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