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746632" ContentType="image/png"/>
  <Default Extension="70204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21ded5221.40746632"/>
  <Relationship Id="rId3" Type="http://schemas.openxmlformats.org/officeDocument/2006/relationships/image" Target="../media/logo_673d58220307562.70204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Select Clinical Evidence of Venous Arterial" descr="Select Clinical Evidence of Venous Arte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 Clinical Evidence of Venous Arte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2024-11-20T03:31:46Z</dcterms:created>
  <dcterms:modified xsi:type="dcterms:W3CDTF">2024-11-20T03:31:46Z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