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2717149" ContentType="image/png"/>
  <Default Extension="9399230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0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5519d99411.12717149"/>
  <Relationship Id="rId3" Type="http://schemas.openxmlformats.org/officeDocument/2006/relationships/image" Target="../media/logo_673d5551b9a8f92.9399230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858000"/>
          <a:chOff x="9525" y="9525"/>
          <a:chExt cx="9229725" cy="6858000"/>
        </a:xfrm>
      </p:grpSpPr>
      <p:pic>
        <p:nvPicPr>
          <p:cNvPr id="1" name="Select Clinical Evidence of Impella" descr="Select Clinical Evidence of Impell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096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monton C, Thompson C, Wollmuth JR, Morris DL, Dahle T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lect Clinical Evidence of Impell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0;14:e1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0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2024-11-20T03:19:45Z</dcterms:created>
  <dcterms:modified xsi:type="dcterms:W3CDTF">2024-11-20T03:19:45Z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