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007069" ContentType="image/png"/>
  <Default Extension="015819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1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9bf0d37e71.84007069"/>
  <Relationship Id="rId3" Type="http://schemas.openxmlformats.org/officeDocument/2006/relationships/image" Target="../media/logo_673d59bf24d8812.015819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77025"/>
          <a:chOff x="9525" y="9525"/>
          <a:chExt cx="9229725" cy="6677025"/>
        </a:xfrm>
      </p:grpSpPr>
      <p:pic>
        <p:nvPicPr>
          <p:cNvPr id="1" name="Characteristics of Exercise Trials (Cycling or Walking) in HFpEF Patients" descr="Characteristics of Exercise Trials (Cycling or Walking) in HFpEF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915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ukut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acteristics of Exercise Trials (Cycling or Walking) in HFpEF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2024-11-20T03:38:39Z</dcterms:created>
  <dcterms:modified xsi:type="dcterms:W3CDTF">2024-11-20T03:38:39Z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