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413934" ContentType="image/png"/>
  <Default Extension="746152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9652d6e261.60413934"/>
  <Relationship Id="rId3" Type="http://schemas.openxmlformats.org/officeDocument/2006/relationships/image" Target="../media/logo_673d5965318b472.746152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86100"/>
          <a:chOff x="9525" y="9525"/>
          <a:chExt cx="9229725" cy="3086100"/>
        </a:xfrm>
      </p:grpSpPr>
      <p:pic>
        <p:nvPicPr>
          <p:cNvPr id="1" name="Characteristics of Exercise Trials (Inspiratory Muscle Training) in HFpEF Patients" descr="Characteristics of Exercise Trials (Inspiratory Muscle Training) in HFpEF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24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ku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Exercise Trials (Inspiratory Muscle Training) in HFpEF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2024-11-20T03:37:09Z</dcterms:created>
  <dcterms:modified xsi:type="dcterms:W3CDTF">2024-11-20T03:37:09Z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