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7735880" ContentType="image/png"/>
  <Default Extension="9741835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902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59dd7b67b91.97735880"/>
  <Relationship Id="rId3" Type="http://schemas.openxmlformats.org/officeDocument/2006/relationships/image" Target="../media/logo_673d59dd9207462.9741835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924175"/>
          <a:chOff x="9525" y="9525"/>
          <a:chExt cx="9229725" cy="2924175"/>
        </a:xfrm>
      </p:grpSpPr>
      <p:pic>
        <p:nvPicPr>
          <p:cNvPr id="1" name="Characteristics of Exercise Trials (Functional Electrical Stimulation) in HFpEF Patients" descr="Characteristics of Exercise Trials (Functional Electrical Stimulation) in HFpEF Patien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1621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ukuta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aracteristics of Exercise Trials (Functional Electrical Stimulation) in HFpEF Patien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0;6:e2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0.1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2024-11-20T03:39:09Z</dcterms:created>
  <dcterms:modified xsi:type="dcterms:W3CDTF">2024-11-20T03:39:09Z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