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214850" ContentType="image/png"/>
  <Default Extension="554728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7064f4b01.46214850"/>
  <Relationship Id="rId3" Type="http://schemas.openxmlformats.org/officeDocument/2006/relationships/image" Target="../media/logo_673d587077b3842.554728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Mechanisms of Improved Exercise Capacity With Exercise Training in HFpEF Patients" descr="Mechanisms of Improved Exercise Capacity With Exercise Training in 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Improved Exercise Capacity With Exercise Training in 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2024-11-20T03:33:04Z</dcterms:created>
  <dcterms:modified xsi:type="dcterms:W3CDTF">2024-11-20T03:33:04Z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