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6214850" ContentType="image/png"/>
  <Default Extension="5547280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985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587064f4b01.46214850"/>
  <Relationship Id="rId3" Type="http://schemas.openxmlformats.org/officeDocument/2006/relationships/image" Target="../media/logo_673d587077b3842.5547280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657600"/>
          <a:chOff x="9525" y="9525"/>
          <a:chExt cx="9229725" cy="3657600"/>
        </a:xfrm>
      </p:grpSpPr>
      <p:pic>
        <p:nvPicPr>
          <p:cNvPr id="1" name="Mechanisms of Improved Exercise Capacity With Exercise Training in HFpEF Patients" descr="Mechanisms of Improved Exercise Capacity With Exercise Training in HFpEF Pati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48300" cy="28956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ukuta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echanisms of Improved Exercise Capacity With Exercise Training in HFpEF Pati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0;6:e2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0.1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2024-11-20T03:33:04Z</dcterms:created>
  <dcterms:modified xsi:type="dcterms:W3CDTF">2024-11-20T03:33:04Z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