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723121" ContentType="image/png"/>
  <Default Extension="173015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c3c21f8431.33723121"/>
  <Relationship Id="rId3" Type="http://schemas.openxmlformats.org/officeDocument/2006/relationships/image" Target="../media/logo_673d5c3c373ea32.173015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Characteristics of On-going Exercise Trials in HFpEF Patients" descr="Characteristics of On-going Exercise Trials in HFpE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On-going Exercise Trials in HFpE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2024-11-20T03:49:16Z</dcterms:created>
  <dcterms:modified xsi:type="dcterms:W3CDTF">2024-11-20T03:49:16Z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