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229536" ContentType="image/png"/>
  <Default Extension="361796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b170a40731.73229536"/>
  <Relationship Id="rId3" Type="http://schemas.openxmlformats.org/officeDocument/2006/relationships/image" Target="../media/logo_673d5b17117a652.361796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Main Determinants of Transition from Heart Failure" descr="Main Determinants of Transition from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gonato D, Mazzetti S, De Maria R, Gorini M, Iacoviello M, Maggioni AP, Morta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Determinants of Transition from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2024-11-20T03:44:23Z</dcterms:created>
  <dcterms:modified xsi:type="dcterms:W3CDTF">2024-11-20T03:44:23Z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