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01054" ContentType="image/png"/>
  <Default Extension="601855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a07b8ad551.53401054"/>
  <Relationship Id="rId3" Type="http://schemas.openxmlformats.org/officeDocument/2006/relationships/image" Target="../media/logo_673d5a07cf55482.601855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ultimodality Imaging Evaluation for Correct Diagnosis" descr="Multimodality Imaging Evaluation for Correct Diag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57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gonato D, Mazzetti S, De Maria R, Gorini M, Iacoviello M, Maggioni AP, Mortar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modality Imaging Evaluation for Correct Diag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2024-11-20T03:39:51Z</dcterms:created>
  <dcterms:modified xsi:type="dcterms:W3CDTF">2024-11-20T03:39:51Z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