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828158" ContentType="image/png"/>
  <Default Extension="573611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0aab95391.79828158"/>
  <Relationship Id="rId3" Type="http://schemas.openxmlformats.org/officeDocument/2006/relationships/image" Target="../media/logo_673d590ab169d82.573611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Clinical Characteristics, Therapy, Transition" descr="Clinical Characteristics, Therapy, Trans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gonato D, Mazzetti S, De Maria R, Gorini M, Iacoviello M, Maggioni AP, Mortar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Characteristics, Therapy, Trans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2024-11-20T03:35:38Z</dcterms:created>
  <dcterms:modified xsi:type="dcterms:W3CDTF">2024-11-20T03:35:38Z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