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949522" ContentType="image/png"/>
  <Default Extension="008282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6e37f3c971.81949522"/>
  <Relationship Id="rId3" Type="http://schemas.openxmlformats.org/officeDocument/2006/relationships/image" Target="../media/logo_673d56e3962b132.008282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Flowchart of the Article Selection and Review Process" descr="Flowchart of the Article Selection and Review Pro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543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rza KK, Gustafsso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chart of the Article Selection and Review Pro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2024-11-20T03:26:27Z</dcterms:created>
  <dcterms:modified xsi:type="dcterms:W3CDTF">2024-11-20T03:26:27Z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