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5928551" ContentType="image/png"/>
  <Default Extension="4511060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8918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55d20dfe011.55928551"/>
  <Relationship Id="rId3" Type="http://schemas.openxmlformats.org/officeDocument/2006/relationships/image" Target="../media/logo_673d55d22f60122.4511060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Preimplantation Predictors of Quality of Life and Functional Capacity" descr="Preimplantation Predictors of Quality of Life and Functional Capacit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36861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irza KK, Gustafsson F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reimplantation Predictors of Quality of Life and Functional Capacit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0;6:e2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20.1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6">
  <a:themeElements>
    <a:clrScheme name="Theme5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2024-11-20T03:21:54Z</dcterms:created>
  <dcterms:modified xsi:type="dcterms:W3CDTF">2024-11-20T03:21:54Z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