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554715" ContentType="image/png"/>
  <Default Extension="520336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0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5406183e11.52554715"/>
  <Relationship Id="rId3" Type="http://schemas.openxmlformats.org/officeDocument/2006/relationships/image" Target="../media/logo_673d554082bab02.520336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81650"/>
          <a:chOff x="9525" y="9525"/>
          <a:chExt cx="9229725" cy="5581650"/>
        </a:xfrm>
      </p:grpSpPr>
      <p:pic>
        <p:nvPicPr>
          <p:cNvPr id="1" name="Studies of Functional Capacity After Left Ventricular" descr="Studies of Functional Capacity After Left Ventricula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19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rza KK, Gustafsso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of Functional Capacity After Left Ventricul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2024-11-20T03:19:28Z</dcterms:created>
  <dcterms:modified xsi:type="dcterms:W3CDTF">2024-11-20T03:19:28Z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